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a Jimenez" userId="b9760cd2-d4c5-4e45-9696-fce7e3080c4d" providerId="ADAL" clId="{E3F733F4-49EF-43BE-A893-99FE4D226F19}"/>
    <pc:docChg chg="delSld">
      <pc:chgData name="Susana Jimenez" userId="b9760cd2-d4c5-4e45-9696-fce7e3080c4d" providerId="ADAL" clId="{E3F733F4-49EF-43BE-A893-99FE4D226F19}" dt="2023-04-12T20:30:01.025" v="0" actId="2696"/>
      <pc:docMkLst>
        <pc:docMk/>
      </pc:docMkLst>
      <pc:sldChg chg="del">
        <pc:chgData name="Susana Jimenez" userId="b9760cd2-d4c5-4e45-9696-fce7e3080c4d" providerId="ADAL" clId="{E3F733F4-49EF-43BE-A893-99FE4D226F19}" dt="2023-04-12T20:30:01.025" v="0" actId="2696"/>
        <pc:sldMkLst>
          <pc:docMk/>
          <pc:sldMk cId="4193009643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B2074-8082-75EE-3942-E40D0A639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00F1A1-CEB2-6E95-C050-797F8B91D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30072C-459C-772F-B0CB-B3CE1F5E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8B85-DF42-9E4B-9BD5-9DA485CAC20B}" type="datetimeFigureOut">
              <a:rPr lang="es-PA" smtClean="0"/>
              <a:t>04/12/2023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687548-DA60-8DEF-4A2B-DFBCDE4F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3CBAE-64EF-8D38-DAD2-9A946F89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6B56-4781-034E-A000-831C8B416FA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840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37E3F-86EE-3736-30ED-A53E4967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8F2CBD-FAF3-2746-F820-6FD577C2C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9B67F3-CA87-5741-8E0A-1754835BE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8B85-DF42-9E4B-9BD5-9DA485CAC20B}" type="datetimeFigureOut">
              <a:rPr lang="es-PA" smtClean="0"/>
              <a:t>04/12/2023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8B0343-D4F8-2921-CE1B-D93F0D59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41C9AC-DD7C-2ECF-618D-BA180F71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6B56-4781-034E-A000-831C8B416FA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592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1B58F3-114A-9D1C-F96A-88A4BBC49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358B5F-96A3-4131-A28D-3FCBA82E7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239F89-EF76-E5FA-82B8-7AD0CA397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8B85-DF42-9E4B-9BD5-9DA485CAC20B}" type="datetimeFigureOut">
              <a:rPr lang="es-PA" smtClean="0"/>
              <a:t>04/12/2023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1A7161-FCFF-2F68-9524-7CF53681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9D59B5-167F-5859-9721-B15A1605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6B56-4781-034E-A000-831C8B416FA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4555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DE74F-4369-384E-E73F-8698BBC07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69F71-1E67-7358-8419-F54F31ED6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6D0458-0D05-2446-8154-01E5CDADE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8B85-DF42-9E4B-9BD5-9DA485CAC20B}" type="datetimeFigureOut">
              <a:rPr lang="es-PA" smtClean="0"/>
              <a:t>04/12/2023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30900E-6336-5A02-661B-8C1E450D1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B381F-BEE0-05F6-45BF-60A3F643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6B56-4781-034E-A000-831C8B416FA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1817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28693-E1B6-028D-0F76-C6D5E225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5E05FA-7DC2-93CC-E7FF-C3CAD4CBC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1FD72A-8B93-C7AA-BB61-2D9C38ED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8B85-DF42-9E4B-9BD5-9DA485CAC20B}" type="datetimeFigureOut">
              <a:rPr lang="es-PA" smtClean="0"/>
              <a:t>04/12/2023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803041-B948-0E6D-D356-3227127E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271002-426E-5328-F0DD-F1F9CA968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6B56-4781-034E-A000-831C8B416FA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8108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41552-66FC-88E1-49B5-384A529ED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6F9292-0471-C114-9986-2ABFF572C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7E9147-EA69-148F-F2BA-210BCC308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E87D82-62B7-7E20-E06B-B4169F0C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8B85-DF42-9E4B-9BD5-9DA485CAC20B}" type="datetimeFigureOut">
              <a:rPr lang="es-PA" smtClean="0"/>
              <a:t>04/12/2023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DC6082-AC6C-52C1-E3E9-25CB31F7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B4589C-D31E-A49B-72F2-596923EC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6B56-4781-034E-A000-831C8B416FA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9720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8456A-003B-72B4-258E-447AAFCA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024064-218C-1052-58C2-673C474B7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354035-0E8A-F1D7-3C1B-DF1AAB80C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658F474-F69A-FB34-33F8-9E88C578CB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EAE1817-06F5-0A5E-18EC-37B879ADC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9FD3AC7-CE42-B334-A21D-F24EF28F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8B85-DF42-9E4B-9BD5-9DA485CAC20B}" type="datetimeFigureOut">
              <a:rPr lang="es-PA" smtClean="0"/>
              <a:t>04/12/2023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53C49FB-14BF-C8B2-8353-093D40D4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63300F9-E627-BE3B-B96A-99099214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6B56-4781-034E-A000-831C8B416FA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689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3F273F-7D7F-7431-003D-25FBF8C8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CC24C-5454-B02C-6139-2DE740170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8B85-DF42-9E4B-9BD5-9DA485CAC20B}" type="datetimeFigureOut">
              <a:rPr lang="es-PA" smtClean="0"/>
              <a:t>04/12/2023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393D10-2E51-4214-D934-CB7CAA15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7A1379-B131-4D77-2708-FEC7166E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6B56-4781-034E-A000-831C8B416FA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7830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953C52-08D1-DDDD-B0AD-A349A68D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8B85-DF42-9E4B-9BD5-9DA485CAC20B}" type="datetimeFigureOut">
              <a:rPr lang="es-PA" smtClean="0"/>
              <a:t>04/12/2023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98BD14-66D5-AB3B-AD2E-EB6DF25D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9C120F8-E0D2-CD57-36D6-83C1E12D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6B56-4781-034E-A000-831C8B416FA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4734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4EACB4-DCCB-6C0B-502C-0ABDB075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DBA2AF-74B8-A0AF-8E5C-DBC7C672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4F00D0-86F7-5476-37E6-4BCE657C4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0FC3B0-0638-87D2-3E81-89F80425C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8B85-DF42-9E4B-9BD5-9DA485CAC20B}" type="datetimeFigureOut">
              <a:rPr lang="es-PA" smtClean="0"/>
              <a:t>04/12/2023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882B21-9655-E5B1-57F2-FB23CAAD3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D64FFE-305B-FAEB-8AFA-F37943ED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6B56-4781-034E-A000-831C8B416FA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7676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7085C-BB09-2BEB-BE5E-F2462FE7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E142C2-C79A-C148-839D-A21F0D58F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AC1998-69FD-F644-D32D-888DECDB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BD5806-164B-C270-B5BA-0D271529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98B85-DF42-9E4B-9BD5-9DA485CAC20B}" type="datetimeFigureOut">
              <a:rPr lang="es-PA" smtClean="0"/>
              <a:t>04/12/2023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6D4CF9-F5DD-E068-5173-4FB1FE55B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7D01E4-4C9F-3158-A404-88FACF49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66B56-4781-034E-A000-831C8B416FA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2646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11054D-13A5-3C7E-3E15-B146C680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F6BDB5-6549-2DBA-91B3-BB9A57556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F1FCC-281B-9C4A-F82C-8DF08EFD5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98B85-DF42-9E4B-9BD5-9DA485CAC20B}" type="datetimeFigureOut">
              <a:rPr lang="es-PA" smtClean="0"/>
              <a:t>04/12/2023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19BAE6-799B-B41D-4E43-3D597E3F3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E1E401-65C1-CA65-B747-959792FBBC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66B56-4781-034E-A000-831C8B416FA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9816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4312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Susana Jimenez</cp:lastModifiedBy>
  <cp:revision>3</cp:revision>
  <dcterms:created xsi:type="dcterms:W3CDTF">2022-06-30T18:02:29Z</dcterms:created>
  <dcterms:modified xsi:type="dcterms:W3CDTF">2023-04-12T20:30:09Z</dcterms:modified>
</cp:coreProperties>
</file>